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2" r:id="rId3"/>
    <p:sldId id="275" r:id="rId4"/>
    <p:sldId id="258" r:id="rId5"/>
    <p:sldId id="259" r:id="rId6"/>
    <p:sldId id="270" r:id="rId7"/>
    <p:sldId id="267" r:id="rId8"/>
    <p:sldId id="274" r:id="rId9"/>
    <p:sldId id="269" r:id="rId10"/>
    <p:sldId id="27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424" autoAdjust="0"/>
  </p:normalViewPr>
  <p:slideViewPr>
    <p:cSldViewPr snapToGrid="0">
      <p:cViewPr varScale="1">
        <p:scale>
          <a:sx n="63" d="100"/>
          <a:sy n="63" d="100"/>
        </p:scale>
        <p:origin x="9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15FE-EA8C-4BAC-BA39-B3F65159CF3A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A25FE-0269-48DE-8DA4-4D6AAE7D94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543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15FE-EA8C-4BAC-BA39-B3F65159CF3A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A25FE-0269-48DE-8DA4-4D6AAE7D94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030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15FE-EA8C-4BAC-BA39-B3F65159CF3A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A25FE-0269-48DE-8DA4-4D6AAE7D94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38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15FE-EA8C-4BAC-BA39-B3F65159CF3A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A25FE-0269-48DE-8DA4-4D6AAE7D94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063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15FE-EA8C-4BAC-BA39-B3F65159CF3A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A25FE-0269-48DE-8DA4-4D6AAE7D94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513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15FE-EA8C-4BAC-BA39-B3F65159CF3A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A25FE-0269-48DE-8DA4-4D6AAE7D94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259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15FE-EA8C-4BAC-BA39-B3F65159CF3A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A25FE-0269-48DE-8DA4-4D6AAE7D94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598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15FE-EA8C-4BAC-BA39-B3F65159CF3A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A25FE-0269-48DE-8DA4-4D6AAE7D94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441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15FE-EA8C-4BAC-BA39-B3F65159CF3A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A25FE-0269-48DE-8DA4-4D6AAE7D94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079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15FE-EA8C-4BAC-BA39-B3F65159CF3A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A25FE-0269-48DE-8DA4-4D6AAE7D94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877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15FE-EA8C-4BAC-BA39-B3F65159CF3A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A25FE-0269-48DE-8DA4-4D6AAE7D94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795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B15FE-EA8C-4BAC-BA39-B3F65159CF3A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A25FE-0269-48DE-8DA4-4D6AAE7D94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81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497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3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5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47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71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78040"/>
          </a:xfrm>
        </p:spPr>
      </p:pic>
    </p:spTree>
    <p:extLst>
      <p:ext uri="{BB962C8B-B14F-4D97-AF65-F5344CB8AC3E}">
        <p14:creationId xmlns:p14="http://schemas.microsoft.com/office/powerpoint/2010/main" val="347011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5" y="-533399"/>
            <a:ext cx="12154525" cy="7909559"/>
          </a:xfrm>
        </p:spPr>
      </p:pic>
    </p:spTree>
    <p:extLst>
      <p:ext uri="{BB962C8B-B14F-4D97-AF65-F5344CB8AC3E}">
        <p14:creationId xmlns:p14="http://schemas.microsoft.com/office/powerpoint/2010/main" val="64056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269986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8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26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42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52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68941"/>
            <a:ext cx="12191999" cy="761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4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777</dc:creator>
  <cp:lastModifiedBy>777</cp:lastModifiedBy>
  <cp:revision>11</cp:revision>
  <dcterms:created xsi:type="dcterms:W3CDTF">2022-02-24T20:56:06Z</dcterms:created>
  <dcterms:modified xsi:type="dcterms:W3CDTF">2022-03-16T22:08:08Z</dcterms:modified>
</cp:coreProperties>
</file>