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2" r:id="rId3"/>
    <p:sldId id="275" r:id="rId4"/>
    <p:sldId id="258" r:id="rId5"/>
    <p:sldId id="259" r:id="rId6"/>
    <p:sldId id="270" r:id="rId7"/>
    <p:sldId id="267" r:id="rId8"/>
    <p:sldId id="274" r:id="rId9"/>
    <p:sldId id="269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24" autoAdjust="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4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03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06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13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59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598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4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7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7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79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B15FE-EA8C-4BAC-BA39-B3F65159CF3A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A25FE-0269-48DE-8DA4-4D6AAE7D9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1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97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47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78040"/>
          </a:xfrm>
        </p:spPr>
      </p:pic>
    </p:spTree>
    <p:extLst>
      <p:ext uri="{BB962C8B-B14F-4D97-AF65-F5344CB8AC3E}">
        <p14:creationId xmlns:p14="http://schemas.microsoft.com/office/powerpoint/2010/main" val="34701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" y="-533399"/>
            <a:ext cx="12154525" cy="7909559"/>
          </a:xfrm>
        </p:spPr>
      </p:pic>
    </p:spTree>
    <p:extLst>
      <p:ext uri="{BB962C8B-B14F-4D97-AF65-F5344CB8AC3E}">
        <p14:creationId xmlns:p14="http://schemas.microsoft.com/office/powerpoint/2010/main" val="6405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6998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8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4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2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8941"/>
            <a:ext cx="12191999" cy="76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777</cp:lastModifiedBy>
  <cp:revision>11</cp:revision>
  <dcterms:created xsi:type="dcterms:W3CDTF">2022-02-24T20:56:06Z</dcterms:created>
  <dcterms:modified xsi:type="dcterms:W3CDTF">2022-03-16T22:08:08Z</dcterms:modified>
</cp:coreProperties>
</file>